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0" r:id="rId3"/>
    <p:sldId id="257" r:id="rId4"/>
    <p:sldId id="258" r:id="rId5"/>
    <p:sldId id="259" r:id="rId6"/>
    <p:sldId id="274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60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19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32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14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96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8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41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4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45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3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11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52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2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1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8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63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C049-9DD3-4DD2-9EDF-82FF3A173992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963548-857A-44DD-AAE9-F63F976DF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27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3fa5__Ma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XnNUWC1j6j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C33055-4260-425C-ACD9-E433918D7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ZVÍŘÁTKA V LESE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51FAED1-1F2A-4FAF-AAEE-334194A3F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Milé děti, posíláme nové aktivity a úkoly, ať vás baví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52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7EE185-4358-4B1B-B335-DAF41F4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Nauč se básničku o VEVERCE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17644E4-C7B0-42B2-BED8-52CF2800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 LEZ, VEVERKO, LEZ,</a:t>
            </a:r>
          </a:p>
          <a:p>
            <a:pPr marL="0" indent="0">
              <a:buNone/>
            </a:pPr>
            <a:r>
              <a:rPr lang="cs-C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ZNÁ TĚ CELÝ LES.</a:t>
            </a:r>
          </a:p>
          <a:p>
            <a:pPr marL="0" indent="0">
              <a:buNone/>
            </a:pPr>
            <a:r>
              <a:rPr lang="cs-C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ZNÁ TĚ MODŘÍN, ZNÁ TĚ JEDLE</a:t>
            </a:r>
          </a:p>
          <a:p>
            <a:pPr marL="0" indent="0">
              <a:buNone/>
            </a:pPr>
            <a:r>
              <a:rPr lang="cs-C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TA BOROVICE VEDLE.</a:t>
            </a:r>
          </a:p>
          <a:p>
            <a:pPr marL="0" indent="0">
              <a:buNone/>
            </a:pPr>
            <a:r>
              <a:rPr lang="cs-C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ZNÁ TĚ SMRK A ZNÁ TĚ DUB </a:t>
            </a:r>
            <a:br>
              <a:rPr lang="cs-C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cs-CZ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TI KLUCI, CO JDOU Z HUB.“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8326E1A-F997-4439-BFF4-AC5738A10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r="32463"/>
          <a:stretch/>
        </p:blipFill>
        <p:spPr>
          <a:xfrm>
            <a:off x="6525793" y="1542304"/>
            <a:ext cx="4988873" cy="33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07734E-CC20-4EB1-AAA0-A67BDC67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 TEĎ TROŠKU POČÍTÁNÍ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Která veverka má nejvíce oříšků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a která nejméně?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Spočítej je. Správně!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A4542027-6B83-46E5-B3D4-C4939D21F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" b="27787"/>
          <a:stretch/>
        </p:blipFill>
        <p:spPr>
          <a:xfrm>
            <a:off x="7021748" y="1120588"/>
            <a:ext cx="4829593" cy="5127812"/>
          </a:xfrm>
        </p:spPr>
      </p:pic>
    </p:spTree>
    <p:extLst>
      <p:ext uri="{BB962C8B-B14F-4D97-AF65-F5344CB8AC3E}">
        <p14:creationId xmlns:p14="http://schemas.microsoft.com/office/powerpoint/2010/main" val="369758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208902-A539-4BF7-9E83-B0DF642A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Tento úkol je dost těžký. Zvládneš zvířátka spočítat?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CDACFB86-5B2C-41E5-8C57-93C7223D2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1510424"/>
            <a:ext cx="5611906" cy="5024847"/>
          </a:xfrm>
        </p:spPr>
      </p:pic>
    </p:spTree>
    <p:extLst>
      <p:ext uri="{BB962C8B-B14F-4D97-AF65-F5344CB8AC3E}">
        <p14:creationId xmlns:p14="http://schemas.microsoft.com/office/powerpoint/2010/main" val="216312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00C3E9-ED0F-4870-9154-360A3C8A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Tady je jednodušší úkol – </a:t>
            </a:r>
            <a:br>
              <a:rPr lang="cs-CZ" dirty="0"/>
            </a:br>
            <a:r>
              <a:rPr lang="cs-CZ" dirty="0"/>
              <a:t>spočítej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FC505FE8-59B1-4649-9517-FBD86DD89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2" r="-299" b="7451"/>
          <a:stretch/>
        </p:blipFill>
        <p:spPr>
          <a:xfrm>
            <a:off x="6096000" y="369393"/>
            <a:ext cx="5440489" cy="6119214"/>
          </a:xfrm>
        </p:spPr>
      </p:pic>
    </p:spTree>
    <p:extLst>
      <p:ext uri="{BB962C8B-B14F-4D97-AF65-F5344CB8AC3E}">
        <p14:creationId xmlns:p14="http://schemas.microsoft.com/office/powerpoint/2010/main" val="104361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7C8662-AC81-4954-B93A-F6F3A14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7882"/>
            <a:ext cx="9614148" cy="860612"/>
          </a:xfrm>
        </p:spPr>
        <p:txBody>
          <a:bodyPr>
            <a:normAutofit fontScale="90000"/>
          </a:bodyPr>
          <a:lstStyle/>
          <a:p>
            <a:r>
              <a:rPr lang="cs-CZ" dirty="0"/>
              <a:t>Znáš nějakou písničku o LIŠCE? ŽE NE?! A co tato? </a:t>
            </a:r>
            <a:r>
              <a:rPr lang="cs-CZ" dirty="0">
                <a:sym typeface="Wingdings" panose="05000000000000000000" pitchFamily="2" charset="2"/>
              </a:rPr>
              <a:t> zazpívejte si pro hezký den. 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827C09B-A669-478B-8539-A3155821E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298" r="-1586" b="22003"/>
          <a:stretch/>
        </p:blipFill>
        <p:spPr>
          <a:xfrm>
            <a:off x="3491740" y="1743723"/>
            <a:ext cx="7714143" cy="4827405"/>
          </a:xfrm>
        </p:spPr>
      </p:pic>
    </p:spTree>
    <p:extLst>
      <p:ext uri="{BB962C8B-B14F-4D97-AF65-F5344CB8AC3E}">
        <p14:creationId xmlns:p14="http://schemas.microsoft.com/office/powerpoint/2010/main" val="292701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794DB8-FBC4-4936-A6BD-8948B849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Poznáš větší x menší x nejmenší???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3E33DD2F-D451-4482-B898-E829AF0C5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r="-794" b="10470"/>
          <a:stretch/>
        </p:blipFill>
        <p:spPr>
          <a:xfrm>
            <a:off x="3460376" y="1542714"/>
            <a:ext cx="4195483" cy="4705686"/>
          </a:xfrm>
        </p:spPr>
      </p:pic>
    </p:spTree>
    <p:extLst>
      <p:ext uri="{BB962C8B-B14F-4D97-AF65-F5344CB8AC3E}">
        <p14:creationId xmlns:p14="http://schemas.microsoft.com/office/powerpoint/2010/main" val="970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F7D5E0-5879-460B-AC85-6B2CB4AC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Zkus nakreslit SOVU. Určitě to zvládneš po nácviku těchto kopečků.</a:t>
            </a:r>
            <a:r>
              <a:rPr lang="cs-CZ" dirty="0">
                <a:sym typeface="Wingdings" panose="05000000000000000000" pitchFamily="2" charset="2"/>
              </a:rPr>
              <a:t> Nezapomeň dokreslit </a:t>
            </a:r>
            <a:r>
              <a:rPr lang="cs-CZ" dirty="0" err="1">
                <a:sym typeface="Wingdings" panose="05000000000000000000" pitchFamily="2" charset="2"/>
              </a:rPr>
              <a:t>vééliké</a:t>
            </a:r>
            <a:r>
              <a:rPr lang="cs-CZ" dirty="0">
                <a:sym typeface="Wingdings" panose="05000000000000000000" pitchFamily="2" charset="2"/>
              </a:rPr>
              <a:t> oči, zobák a uši  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44DEC50D-8214-47D3-A2AB-4EB8A206E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4" b="15501"/>
          <a:stretch/>
        </p:blipFill>
        <p:spPr>
          <a:xfrm>
            <a:off x="2406324" y="2330824"/>
            <a:ext cx="6867678" cy="3920978"/>
          </a:xfrm>
        </p:spPr>
      </p:pic>
    </p:spTree>
    <p:extLst>
      <p:ext uri="{BB962C8B-B14F-4D97-AF65-F5344CB8AC3E}">
        <p14:creationId xmlns:p14="http://schemas.microsoft.com/office/powerpoint/2010/main" val="191711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DD649F-A735-44B1-9414-2230EB4C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83842" cy="1039906"/>
          </a:xfrm>
        </p:spPr>
        <p:txBody>
          <a:bodyPr>
            <a:normAutofit fontScale="90000"/>
          </a:bodyPr>
          <a:lstStyle/>
          <a:p>
            <a:r>
              <a:rPr lang="cs-CZ" dirty="0"/>
              <a:t>Ale POZOR! Ještě jsme si neprotáhli tělo!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Nejprve krátká rozcvička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a TEĎ …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zkus hopsat jako zajíček.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1064F073-612C-4D0E-A371-D4B78A81D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r="27671" b="-1"/>
          <a:stretch/>
        </p:blipFill>
        <p:spPr>
          <a:xfrm rot="5400000">
            <a:off x="5858406" y="1003202"/>
            <a:ext cx="5411277" cy="5587121"/>
          </a:xfrm>
        </p:spPr>
      </p:pic>
    </p:spTree>
    <p:extLst>
      <p:ext uri="{BB962C8B-B14F-4D97-AF65-F5344CB8AC3E}">
        <p14:creationId xmlns:p14="http://schemas.microsoft.com/office/powerpoint/2010/main" val="257047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FB5D4B-5573-4202-BF11-BFF1A1A4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Říkadlo: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45F6B0D-7D2C-4A8C-BAA3-0DF811D0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779560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STOJÍ, STOJÍ STROMEČKY  </a:t>
            </a:r>
            <a:r>
              <a:rPr lang="cs-CZ" sz="2500" b="1" dirty="0"/>
              <a:t> / otáčíme se vpravo a vlevo/</a:t>
            </a:r>
            <a:endParaRPr lang="cs-CZ" sz="2500" dirty="0"/>
          </a:p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MAJÍ PĚKNÉ VĚTVIČKY </a:t>
            </a:r>
            <a:r>
              <a:rPr lang="cs-CZ" sz="2500" b="1" dirty="0"/>
              <a:t>    / pohladíme si paže od prstů až k rameni/</a:t>
            </a:r>
            <a:endParaRPr lang="cs-CZ" sz="2500" dirty="0"/>
          </a:p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 NICH LISTY JEHLIČÍ, </a:t>
            </a:r>
            <a:r>
              <a:rPr lang="cs-CZ" sz="2500" b="1" dirty="0"/>
              <a:t>  /pohybem prstů naznačíme padání listí/</a:t>
            </a:r>
            <a:endParaRPr lang="cs-CZ" sz="2500" dirty="0"/>
          </a:p>
          <a:p>
            <a:pPr marL="0" indent="0">
              <a:buNone/>
            </a:pPr>
            <a:r>
              <a:rPr lang="cs-CZ" sz="25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AŤ TU NIKDO NEKŘIČÍ.</a:t>
            </a:r>
            <a:r>
              <a:rPr lang="cs-CZ" sz="2500" b="1" dirty="0"/>
              <a:t>     /prst dáme na ústa</a:t>
            </a:r>
            <a:r>
              <a:rPr lang="cs-CZ" sz="2500" dirty="0"/>
              <a:t>/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500" dirty="0"/>
              <a:t>Naučný pořad pro děti i dospělé na </a:t>
            </a:r>
            <a:r>
              <a:rPr lang="cs-CZ" sz="2500" dirty="0" err="1"/>
              <a:t>youtube</a:t>
            </a:r>
            <a:r>
              <a:rPr lang="cs-CZ" sz="2500" dirty="0"/>
              <a:t> kanálu</a:t>
            </a:r>
            <a:br>
              <a:rPr lang="cs-CZ" sz="2500" dirty="0"/>
            </a:br>
            <a:r>
              <a:rPr lang="cs-CZ" sz="2500" dirty="0"/>
              <a:t> „JAK TO CHODÍ v LESE“ </a:t>
            </a:r>
            <a:r>
              <a:rPr lang="cs-CZ" sz="2500" dirty="0">
                <a:sym typeface="Wingdings" panose="05000000000000000000" pitchFamily="2" charset="2"/>
              </a:rPr>
              <a:t></a:t>
            </a:r>
            <a:r>
              <a:rPr lang="cs-CZ" sz="2500" dirty="0"/>
              <a:t/>
            </a:r>
            <a:br>
              <a:rPr lang="cs-CZ" sz="2500" dirty="0"/>
            </a:br>
            <a:r>
              <a:rPr lang="cs-CZ" sz="2500" dirty="0"/>
              <a:t/>
            </a:r>
            <a:br>
              <a:rPr lang="cs-CZ" sz="2500" dirty="0"/>
            </a:br>
            <a:r>
              <a:rPr lang="cs-CZ" sz="2500" dirty="0">
                <a:hlinkClick r:id="rId2"/>
              </a:rPr>
              <a:t>https://www.youtube.com/watch?v=MS3fa5__MaU</a:t>
            </a:r>
            <a:r>
              <a:rPr lang="cs-CZ" sz="2500" dirty="0"/>
              <a:t> (</a:t>
            </a:r>
            <a:r>
              <a:rPr lang="cs-CZ" sz="2500" dirty="0" err="1"/>
              <a:t>ctrl+click</a:t>
            </a:r>
            <a:r>
              <a:rPr lang="cs-CZ" sz="2500" dirty="0"/>
              <a:t>) </a:t>
            </a:r>
            <a:r>
              <a:rPr lang="cs-CZ" dirty="0"/>
              <a:t>10 dílů</a:t>
            </a:r>
          </a:p>
        </p:txBody>
      </p:sp>
    </p:spTree>
    <p:extLst>
      <p:ext uri="{BB962C8B-B14F-4D97-AF65-F5344CB8AC3E}">
        <p14:creationId xmlns:p14="http://schemas.microsoft.com/office/powerpoint/2010/main" val="242889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677B25-7190-490E-B297-2E8BCDBC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Všechny moc zdravíme a těšíme se na vás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F53F627-9AAE-48E5-B198-E43CD56B7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E-mail, kam můžete zasílat foto výrobku: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kapitanka.ucitelky@seznam.cz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dirty="0">
                <a:sym typeface="Wingdings" panose="05000000000000000000" pitchFamily="2" charset="2"/>
              </a:rPr>
              <a:t>Rodičům moc děkujeme za spolupráci v těžkých chvílích.</a:t>
            </a:r>
          </a:p>
          <a:p>
            <a:pPr marL="0" indent="0" algn="ctr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dirty="0"/>
              <a:t>Vaše paní učitelky.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22158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F216F9-8B91-4559-881D-0AFC9A44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 jaká zvířata žijí v lese?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9774F2D-2E88-4F6B-9113-B77D2CFA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3" y="1376039"/>
            <a:ext cx="9552373" cy="535323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Zkuste vyjmenovat zvířata žijící v lese a správně je vytleskat. Rodiče vám rádi pomohou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A že si nemůžete vzpomenout? Zde je video s obrázky – pustit -&gt; </a:t>
            </a:r>
            <a:r>
              <a:rPr lang="cs-CZ" dirty="0">
                <a:sym typeface="Wingdings" panose="05000000000000000000" pitchFamily="2" charset="2"/>
                <a:hlinkClick r:id="rId2"/>
              </a:rPr>
              <a:t>https://www.youtube.com/watch?v=XnNUWC1j6js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CTRL+click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endParaRPr lang="cs-CZ" dirty="0"/>
          </a:p>
          <a:p>
            <a:r>
              <a:rPr lang="cs-CZ" dirty="0"/>
              <a:t>Povedlo se? Výborně! A teď se pusťme do dalších úkolů.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Grafomotorika</a:t>
            </a:r>
            <a:r>
              <a:rPr lang="cs-CZ" dirty="0"/>
              <a:t> – na list papíru si nakresli pár stromů a uvolni zápěstí kroužením tužkou kolem nich. </a:t>
            </a:r>
            <a:br>
              <a:rPr lang="cs-CZ" dirty="0"/>
            </a:br>
            <a:r>
              <a:rPr lang="cs-CZ" dirty="0"/>
              <a:t>Poslouží ti básnička:</a:t>
            </a:r>
            <a:br>
              <a:rPr lang="cs-CZ" dirty="0"/>
            </a:b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„Běžím lesem sem a tam,</a:t>
            </a:r>
            <a:b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žádná cesta domů k nám. </a:t>
            </a:r>
            <a:b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Běžím, běžím kolem stromů, </a:t>
            </a:r>
            <a:b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marně hledám cestu domů. </a:t>
            </a:r>
            <a:b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Potkal/a jsem ….“. </a:t>
            </a:r>
            <a:br>
              <a:rPr lang="cs-CZ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cs-CZ" dirty="0"/>
              <a:t>A doplň zvířátko, které by jsi cestou v lese chtěl/a potkat.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D5296BB-7CCF-499B-9954-CFC765387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2996" r="15469" b="4319"/>
          <a:stretch/>
        </p:blipFill>
        <p:spPr>
          <a:xfrm rot="5400000">
            <a:off x="8050529" y="3907373"/>
            <a:ext cx="2701524" cy="26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9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B8A6AE-0047-4233-AE03-1E4BB5D4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958788"/>
            <a:ext cx="9220736" cy="1136341"/>
          </a:xfrm>
        </p:spPr>
        <p:txBody>
          <a:bodyPr>
            <a:normAutofit fontScale="90000"/>
          </a:bodyPr>
          <a:lstStyle/>
          <a:p>
            <a:r>
              <a:rPr lang="cs-CZ" dirty="0"/>
              <a:t>Najdeš rozdíly?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br>
              <a:rPr lang="cs-CZ" dirty="0">
                <a:sym typeface="Wingdings" panose="05000000000000000000" pitchFamily="2" charset="2"/>
              </a:rPr>
            </a:br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CE7203DE-90A7-4176-98F5-B8D46F269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33" y="433676"/>
            <a:ext cx="4396119" cy="6212247"/>
          </a:xfrm>
        </p:spPr>
      </p:pic>
    </p:spTree>
    <p:extLst>
      <p:ext uri="{BB962C8B-B14F-4D97-AF65-F5344CB8AC3E}">
        <p14:creationId xmlns:p14="http://schemas.microsoft.com/office/powerpoint/2010/main" val="303569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A01114-F917-4211-8E23-A15B4488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3169"/>
            <a:ext cx="8596668" cy="1320800"/>
          </a:xfrm>
        </p:spPr>
        <p:txBody>
          <a:bodyPr>
            <a:noAutofit/>
          </a:bodyPr>
          <a:lstStyle/>
          <a:p>
            <a:r>
              <a:rPr lang="cs-CZ" sz="2500" dirty="0"/>
              <a:t>Poznávej stopy lesních zvířat </a:t>
            </a:r>
            <a:r>
              <a:rPr lang="cs-CZ" sz="2500" dirty="0">
                <a:sym typeface="Wingdings" panose="05000000000000000000" pitchFamily="2" charset="2"/>
              </a:rPr>
              <a:t> Procvičuj paměť - zvířátka můžeš zakrýt a hádat, komu stopy patří…. </a:t>
            </a:r>
            <a:endParaRPr lang="cs-CZ" sz="25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E86796C5-4042-4497-9222-2B4E21159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27" y="1442171"/>
            <a:ext cx="7560934" cy="5345818"/>
          </a:xfrm>
        </p:spPr>
      </p:pic>
    </p:spTree>
    <p:extLst>
      <p:ext uri="{BB962C8B-B14F-4D97-AF65-F5344CB8AC3E}">
        <p14:creationId xmlns:p14="http://schemas.microsoft.com/office/powerpoint/2010/main" val="143411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C6EAA0-6140-44AA-BE39-30FA39F6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48070"/>
            <a:ext cx="4347427" cy="1282330"/>
          </a:xfrm>
        </p:spPr>
        <p:txBody>
          <a:bodyPr>
            <a:normAutofit fontScale="90000"/>
          </a:bodyPr>
          <a:lstStyle/>
          <a:p>
            <a:r>
              <a:rPr lang="cs-CZ" dirty="0"/>
              <a:t>Tužkou obtahuj cestičky a zjisti, která stopa komu patří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4141DDB-52C9-4AE4-BBEA-DE5A8C50D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"/>
          <a:stretch/>
        </p:blipFill>
        <p:spPr>
          <a:xfrm>
            <a:off x="6096000" y="161052"/>
            <a:ext cx="5069150" cy="65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09F744-EAF4-479C-B3E4-C159A67D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Zde je obrázek – popiš, co vše na něm vidíš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719774B5-DB24-4C8A-A2B0-D242AE7F1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77" y="1443413"/>
            <a:ext cx="8384123" cy="5122804"/>
          </a:xfrm>
        </p:spPr>
      </p:pic>
    </p:spTree>
    <p:extLst>
      <p:ext uri="{BB962C8B-B14F-4D97-AF65-F5344CB8AC3E}">
        <p14:creationId xmlns:p14="http://schemas.microsoft.com/office/powerpoint/2010/main" val="98171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F1EF0E-215E-4B3B-A75A-2E15E326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Hádej, hádej hadači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F7BEFB66-5AD6-4CBA-A511-C487502AC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r="5479" b="4253"/>
          <a:stretch/>
        </p:blipFill>
        <p:spPr>
          <a:xfrm>
            <a:off x="2104008" y="1305511"/>
            <a:ext cx="7102135" cy="5414885"/>
          </a:xfrm>
        </p:spPr>
      </p:pic>
    </p:spTree>
    <p:extLst>
      <p:ext uri="{BB962C8B-B14F-4D97-AF65-F5344CB8AC3E}">
        <p14:creationId xmlns:p14="http://schemas.microsoft.com/office/powerpoint/2010/main" val="349244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66719D-0E76-4D63-B31C-B6547616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Výtvarná činnost – Vyrob lesní zvířátko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r>
              <a:rPr lang="cs-CZ" dirty="0"/>
              <a:t>Co budeš potřebovat?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6EE7714-52CB-4BDD-8C4D-CF2478F3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ruličku od toaletního papíru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barvičky, štětec, nůžky a lepidlo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cokoliv co najdete doma – vata, oči, peříčka atd.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své šikovné ručičky a fantazii</a:t>
            </a:r>
          </a:p>
          <a:p>
            <a:endParaRPr lang="cs-CZ" dirty="0"/>
          </a:p>
          <a:p>
            <a:r>
              <a:rPr lang="cs-CZ" dirty="0"/>
              <a:t>Inspirovat se můžeš zde: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6886E22-21A8-40EA-AF9B-3F5E7ADD67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" b="50629"/>
          <a:stretch/>
        </p:blipFill>
        <p:spPr>
          <a:xfrm>
            <a:off x="4600462" y="3956514"/>
            <a:ext cx="2181669" cy="22506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55355C2-7110-4D88-BE0E-BE9B9C150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02" y="4557726"/>
            <a:ext cx="2977660" cy="20191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7F198C1-E540-43A4-99B5-14CF13420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581" y="2123219"/>
            <a:ext cx="1912078" cy="23900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6EEA062-28F4-439C-82B6-E1CF9E27F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66" y="3318268"/>
            <a:ext cx="22479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482003-4C4F-44E5-AAAA-A3434C0D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Pamatuješ si pohádku „Boudo, budko“? Umíš ji povyprávět?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BE05437F-5F1F-4234-A80A-8D04FECD1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43" y="1236145"/>
            <a:ext cx="3983318" cy="5384231"/>
          </a:xfrm>
        </p:spPr>
      </p:pic>
    </p:spTree>
    <p:extLst>
      <p:ext uri="{BB962C8B-B14F-4D97-AF65-F5344CB8AC3E}">
        <p14:creationId xmlns:p14="http://schemas.microsoft.com/office/powerpoint/2010/main" val="329736549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277</Words>
  <Application>Microsoft Office PowerPoint</Application>
  <PresentationFormat>Širokoúhlá obrazovka</PresentationFormat>
  <Paragraphs>48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Fazeta</vt:lpstr>
      <vt:lpstr>ZVÍŘÁTKA V LESE</vt:lpstr>
      <vt:lpstr>Víte jaká zvířata žijí v lese?</vt:lpstr>
      <vt:lpstr>Najdeš rozdíly?  </vt:lpstr>
      <vt:lpstr>Poznávej stopy lesních zvířat  Procvičuj paměť - zvířátka můžeš zakrýt a hádat, komu stopy patří…. </vt:lpstr>
      <vt:lpstr>Tužkou obtahuj cestičky a zjisti, která stopa komu patří </vt:lpstr>
      <vt:lpstr>Zde je obrázek – popiš, co vše na něm vidíš </vt:lpstr>
      <vt:lpstr>Hádej, hádej hadači </vt:lpstr>
      <vt:lpstr>Výtvarná činnost – Vyrob lesní zvířátko  Co budeš potřebovat?</vt:lpstr>
      <vt:lpstr>Pamatuješ si pohádku „Boudo, budko“? Umíš ji povyprávět? </vt:lpstr>
      <vt:lpstr>Nauč se básničku o VEVERCE </vt:lpstr>
      <vt:lpstr>A TEĎ TROŠKU POČÍTÁNÍ   Která veverka má nejvíce oříšků a která nejméně?   Spočítej je. Správně!</vt:lpstr>
      <vt:lpstr>Tento úkol je dost těžký. Zvládneš zvířátka spočítat? </vt:lpstr>
      <vt:lpstr>Tady je jednodušší úkol –  spočítej </vt:lpstr>
      <vt:lpstr>Znáš nějakou písničku o LIŠCE? ŽE NE?! A co tato?  zazpívejte si pro hezký den. </vt:lpstr>
      <vt:lpstr>Poznáš větší x menší x nejmenší??? </vt:lpstr>
      <vt:lpstr>Zkus nakreslit SOVU. Určitě to zvládneš po nácviku těchto kopečků. Nezapomeň dokreslit vééliké oči, zobák a uši  </vt:lpstr>
      <vt:lpstr>Ale POZOR! Ještě jsme si neprotáhli tělo!   Nejprve krátká rozcvička  a TEĎ … zkus hopsat jako zajíček.</vt:lpstr>
      <vt:lpstr>Říkadlo: </vt:lpstr>
      <vt:lpstr>Všechny moc zdravíme a těšíme se na vás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ZVÍŘÁTKA Z LESA</dc:title>
  <dc:creator>mskap</dc:creator>
  <cp:lastModifiedBy>Jana Horáčková</cp:lastModifiedBy>
  <cp:revision>9</cp:revision>
  <dcterms:created xsi:type="dcterms:W3CDTF">2021-11-15T10:33:30Z</dcterms:created>
  <dcterms:modified xsi:type="dcterms:W3CDTF">2021-11-15T14:39:44Z</dcterms:modified>
</cp:coreProperties>
</file>