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48F887B-1F92-4A1E-AB57-620527143F66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168D-8122-4D93-8082-FC425D877731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24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887B-1F92-4A1E-AB57-620527143F66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168D-8122-4D93-8082-FC425D8777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53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887B-1F92-4A1E-AB57-620527143F66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168D-8122-4D93-8082-FC425D87773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13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887B-1F92-4A1E-AB57-620527143F66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168D-8122-4D93-8082-FC425D8777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8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887B-1F92-4A1E-AB57-620527143F66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168D-8122-4D93-8082-FC425D87773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891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887B-1F92-4A1E-AB57-620527143F66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168D-8122-4D93-8082-FC425D8777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56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887B-1F92-4A1E-AB57-620527143F66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168D-8122-4D93-8082-FC425D8777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68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887B-1F92-4A1E-AB57-620527143F66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168D-8122-4D93-8082-FC425D8777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887B-1F92-4A1E-AB57-620527143F66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168D-8122-4D93-8082-FC425D8777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4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887B-1F92-4A1E-AB57-620527143F66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168D-8122-4D93-8082-FC425D8777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91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887B-1F92-4A1E-AB57-620527143F66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168D-8122-4D93-8082-FC425D87773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07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48F887B-1F92-4A1E-AB57-620527143F66}" type="datetimeFigureOut">
              <a:rPr lang="cs-CZ" smtClean="0"/>
              <a:t>11.11.2021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53168D-8122-4D93-8082-FC425D87773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96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solnickavkuchyni.cz/_files/200001005-f0a77f1a4e/45823653_308146809781893_1045450848651444224_n.jpg?ph=95273848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3.jpeg"/><Relationship Id="rId4" Type="http://schemas.openxmlformats.org/officeDocument/2006/relationships/hyperlink" Target="https://www.solnickavkuchyni.cz/_files/200001003-be4a8bf3d5/45870481_576102086155170_6621304098148843520_n.jpg?ph=95273848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2674FDF-1FBB-4894-A6F3-9476EAA06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Sv. </a:t>
            </a:r>
            <a:r>
              <a:rPr lang="cs-CZ" dirty="0" err="1"/>
              <a:t>martin</a:t>
            </a:r>
            <a:r>
              <a:rPr lang="cs-CZ" dirty="0"/>
              <a:t> na bílém koni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81E8991-7AF4-4A34-8FA2-F65A92816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9175" y="4880238"/>
            <a:ext cx="3200400" cy="146304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Milé děti a milí rodiče, </a:t>
            </a:r>
          </a:p>
          <a:p>
            <a:endParaRPr lang="cs-CZ" dirty="0"/>
          </a:p>
          <a:p>
            <a:r>
              <a:rPr lang="cs-CZ" dirty="0"/>
              <a:t>než se budeme moci znovu vidět, připravily jsme si pro Vás pár  aktivit.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878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7DCCA23-7B55-49AD-9147-72A193D2D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541538"/>
            <a:ext cx="9720073" cy="57678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Mouku prosejeme do mísy společně s práškem do pečiva, moučkovým cukrem a špetkou soli. Přidáme povolenou, na kousky nakrájenou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</a:rPr>
              <a:t>Heru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 a smetanu. V robotu nebo ručně vypracujeme těsto. Ze začátku bude těsto poměrně lepivé, ale jak se spojí veškeré ingredience, získáme krásně vláčné a hladké těsto. Hotové těsto zabalíme do potravinářské folie a dáme do lednice na hodinu odležet.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Mezitím se můžete vrhnout na přípravu oblíbené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</a:rPr>
              <a:t>náplně 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(ořechy, mák, povidla, tvaroh).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Smotané rohlíčky klademe na plech vyložený pečící folií či papírem. Pečeme v troubě předehřáté na 180 °C cca 20 minut do růžova. Ještě horké rohlíčky pocukrujeme moučkovým cukrem s vanilkou.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Kdo by chtěl mít rohlíčky úplně dokonalé, může je po vytažení z trouby potřít rozpuštěným máslem až poté pocukrovat. </a:t>
            </a:r>
          </a:p>
          <a:p>
            <a:endParaRPr lang="cs-CZ" dirty="0"/>
          </a:p>
        </p:txBody>
      </p:sp>
      <p:pic>
        <p:nvPicPr>
          <p:cNvPr id="5" name="Obrázek 4" descr="https://www.solnickavkuchyni.cz/_files/200001005-f0a77f1a4e/450/45823653_308146809781893_1045450848651444224_n.jpg?ph=95273848df">
            <a:hlinkClick r:id="rId2"/>
            <a:extLst>
              <a:ext uri="{FF2B5EF4-FFF2-40B4-BE49-F238E27FC236}">
                <a16:creationId xmlns:a16="http://schemas.microsoft.com/office/drawing/2014/main" xmlns="" id="{0EC17031-3130-4FCB-942A-028E7C3CA3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63" y="4124564"/>
            <a:ext cx="1866864" cy="210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s://www.solnickavkuchyni.cz/_files/200001003-be4a8bf3d5/450/45870481_576102086155170_6621304098148843520_n.jpg?ph=95273848df">
            <a:hlinkClick r:id="rId4"/>
            <a:extLst>
              <a:ext uri="{FF2B5EF4-FFF2-40B4-BE49-F238E27FC236}">
                <a16:creationId xmlns:a16="http://schemas.microsoft.com/office/drawing/2014/main" xmlns="" id="{934B1008-09F2-4311-BC51-1C7C921154D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08" y="4136995"/>
            <a:ext cx="1781099" cy="209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s://www.solnickavkuchyni.cz/_files/200000997-56169570c4/700/uprDSC_0795.jpg?ph=95273848df">
            <a:extLst>
              <a:ext uri="{FF2B5EF4-FFF2-40B4-BE49-F238E27FC236}">
                <a16:creationId xmlns:a16="http://schemas.microsoft.com/office/drawing/2014/main" xmlns="" id="{B77D4CF6-0FCE-4267-B1BD-48BE6170BC0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983" y="4124565"/>
            <a:ext cx="2368121" cy="2108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94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36418F-678B-451E-939C-07507A24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Snad vás tyto aktivity bavily a budeme se na Vás moc těšit.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2F7627D-AAF0-4BB6-9751-164EE2BF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Kdo bude chtít, může fotky výrobků popř. vyplněné pracovní listy posílat na email: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kapitanka.ucitelky@seznam.cz</a:t>
            </a:r>
          </a:p>
          <a:p>
            <a:pPr marL="0" indent="0" algn="ctr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Děkujeme za spolupráci. Těšíme se na Vás. </a:t>
            </a:r>
            <a:b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Vaše paní učitelky. 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53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4B3060-5EA1-46AE-BE33-9B0EA67E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Znáte příběh o sv.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martinovi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026" name="Picture 2" descr="Komix o sv. Martinovi">
            <a:extLst>
              <a:ext uri="{FF2B5EF4-FFF2-40B4-BE49-F238E27FC236}">
                <a16:creationId xmlns:a16="http://schemas.microsoft.com/office/drawing/2014/main" xmlns="" id="{9E2C0952-B25A-4694-B867-84B6BDC7E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37" r="1995" b="1475"/>
          <a:stretch/>
        </p:blipFill>
        <p:spPr bwMode="auto">
          <a:xfrm>
            <a:off x="5679030" y="1684451"/>
            <a:ext cx="4775295" cy="486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omix o sv. Martinovi">
            <a:extLst>
              <a:ext uri="{FF2B5EF4-FFF2-40B4-BE49-F238E27FC236}">
                <a16:creationId xmlns:a16="http://schemas.microsoft.com/office/drawing/2014/main" xmlns="" id="{4D677928-42F6-40EB-8012-E41ACFE396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0" b="47435"/>
          <a:stretch/>
        </p:blipFill>
        <p:spPr bwMode="auto">
          <a:xfrm>
            <a:off x="1104301" y="1684451"/>
            <a:ext cx="4494557" cy="483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8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2C37082-00E1-4FE0-90E3-5FB16F6B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Naučte se hezkou básničku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DA68153-3428-4A91-B159-E79C6A87A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Na svatého Martina, </a:t>
            </a:r>
            <a:br>
              <a:rPr lang="cs-CZ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krajina už usíná.</a:t>
            </a:r>
            <a:br>
              <a:rPr lang="cs-CZ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Bílá vločka padá k zemi, </a:t>
            </a:r>
            <a:br>
              <a:rPr lang="cs-CZ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jak drahokam vybroušený.</a:t>
            </a:r>
            <a:br>
              <a:rPr lang="cs-CZ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Pospíchejte, milí, zlatí, </a:t>
            </a:r>
            <a:br>
              <a:rPr lang="cs-CZ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první sníh se brzy ztratí. </a:t>
            </a:r>
            <a:br>
              <a:rPr lang="cs-CZ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Jenom Martin na koni, </a:t>
            </a:r>
            <a:br>
              <a:rPr lang="cs-CZ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určitě ho dohoní.</a:t>
            </a:r>
          </a:p>
        </p:txBody>
      </p:sp>
      <p:sp>
        <p:nvSpPr>
          <p:cNvPr id="4" name="Mrak 3">
            <a:extLst>
              <a:ext uri="{FF2B5EF4-FFF2-40B4-BE49-F238E27FC236}">
                <a16:creationId xmlns:a16="http://schemas.microsoft.com/office/drawing/2014/main" xmlns="" id="{7C21D775-42F0-4578-8E47-37A4110D9621}"/>
              </a:ext>
            </a:extLst>
          </p:cNvPr>
          <p:cNvSpPr/>
          <p:nvPr/>
        </p:nvSpPr>
        <p:spPr>
          <a:xfrm>
            <a:off x="1791558" y="1615734"/>
            <a:ext cx="8185211" cy="510466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3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5ED4D8A-EECE-49AE-A22B-04C8E061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Pranostika je , předpověď týkající se určitých dnů či období.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A7B1329-03DC-405E-B2BE-4018132E7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Zkus vyjmenovat dny v týdnu. 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 zvládneš také roční období? Kolik jich je?</a:t>
            </a:r>
          </a:p>
          <a:p>
            <a:pPr marL="0" indent="0">
              <a:buNone/>
            </a:pPr>
            <a:r>
              <a:rPr lang="cs-CZ" dirty="0"/>
              <a:t>Je stále PODZIM, měsíc je LISTOPAD a Sv. Martin </a:t>
            </a:r>
            <a:br>
              <a:rPr lang="cs-CZ" dirty="0"/>
            </a:br>
            <a:r>
              <a:rPr lang="cs-CZ" dirty="0"/>
              <a:t>slaví svátek právě 11. LISTOPADU </a:t>
            </a:r>
            <a:br>
              <a:rPr lang="cs-CZ" dirty="0"/>
            </a:br>
            <a:r>
              <a:rPr lang="cs-CZ" dirty="0"/>
              <a:t>a týkají se ho tyto pranostiky: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F26D558-C8D2-4CFA-83EC-26C56E011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42" y="1266533"/>
            <a:ext cx="4827405" cy="518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0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4E42B5-7F26-4AB1-B2AA-FEFB7CD1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Výroba koníka nebo </a:t>
            </a:r>
            <a:r>
              <a:rPr lang="cs-CZ" sz="4800" dirty="0" err="1"/>
              <a:t>SVatomartinské</a:t>
            </a:r>
            <a:r>
              <a:rPr lang="cs-CZ" sz="4800" dirty="0"/>
              <a:t> HUSY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DF1342F-AD29-45EA-99E8-E53AFC4F3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Zkus si vyrobit hlavu koníka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– stačí ti bílý papír / </a:t>
            </a:r>
            <a:br>
              <a:rPr lang="cs-CZ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modrý krepový nebo měkký papír 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Nůžky, lepidlo a chuť do práce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 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1.) Rodiče ti nakreslí tvar hlavy koníka, kterou vystřihneš a </a:t>
            </a:r>
            <a:br>
              <a:rPr lang="cs-CZ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nastříháš si proužky na hřívu, kterou nalepíš až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2.) modrou voskovku nebo bílou voskovku a modrou </a:t>
            </a:r>
            <a:br>
              <a:rPr lang="cs-CZ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vodovou barvu koníka nazdobíš vločkami –</a:t>
            </a:r>
            <a:br>
              <a:rPr lang="cs-CZ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domaluješ oči nos a nezapomeň na uši.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K výrobě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husičky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potřebuješ svou dlaň,</a:t>
            </a:r>
            <a:br>
              <a:rPr lang="cs-CZ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</a:br>
            <a:r>
              <a:rPr lang="cs-CZ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kterou obkreslíš černým fixem a vystřihneš.</a:t>
            </a:r>
            <a:br>
              <a:rPr lang="cs-CZ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</a:br>
            <a:r>
              <a:rPr lang="cs-CZ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Oranžovou pastelkou namaluješ a vyrobíš </a:t>
            </a:r>
            <a:br>
              <a:rPr lang="cs-CZ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</a:br>
            <a:r>
              <a:rPr lang="cs-CZ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zobák a nožky, které dolepíš…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105E4C6-A32A-406F-BFEE-0CA54F97B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2" t="16612" r="31198" b="16612"/>
          <a:stretch/>
        </p:blipFill>
        <p:spPr>
          <a:xfrm>
            <a:off x="8548576" y="1851982"/>
            <a:ext cx="3193453" cy="31540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13AD0EED-2DAC-49C7-A96F-24C4B4D2C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94440"/>
            <a:ext cx="2877064" cy="189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7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302DAE-901C-4277-83B9-293EF209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Pracovní list – bludiště (zrak. Vnímání)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35B43969-FB0C-4A12-A1EB-EFEC5FCAB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r="1" b="2155"/>
          <a:stretch/>
        </p:blipFill>
        <p:spPr>
          <a:xfrm rot="16200000">
            <a:off x="2684625" y="112583"/>
            <a:ext cx="5195920" cy="795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7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7A1E45A-E1F4-43A5-B4DE-B44DC138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Jednodušší bludiště a barvičky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xmlns="" id="{AFAF4B98-61C0-4D88-9129-832D3DEE7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9" r="401" b="9867"/>
          <a:stretch/>
        </p:blipFill>
        <p:spPr>
          <a:xfrm>
            <a:off x="852255" y="1585582"/>
            <a:ext cx="4305671" cy="5129665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5523A35-8F48-43A3-9880-52A1CE449D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" r="1380"/>
          <a:stretch/>
        </p:blipFill>
        <p:spPr>
          <a:xfrm>
            <a:off x="7212234" y="1562470"/>
            <a:ext cx="3955638" cy="515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7A85C5-B3FE-4878-B3CA-75A440BA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45930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Grafomotorický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list u kterého si můžeš i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zaZpívat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071FDA7C-0F59-4F2D-9C5E-68B666023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1404" r="4564" b="4363"/>
          <a:stretch/>
        </p:blipFill>
        <p:spPr>
          <a:xfrm rot="5554220">
            <a:off x="3121381" y="650798"/>
            <a:ext cx="5080240" cy="7206853"/>
          </a:xfrm>
        </p:spPr>
      </p:pic>
    </p:spTree>
    <p:extLst>
      <p:ext uri="{BB962C8B-B14F-4D97-AF65-F5344CB8AC3E}">
        <p14:creationId xmlns:p14="http://schemas.microsoft.com/office/powerpoint/2010/main" val="256476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C4E66C-4784-4A7C-875E-A4F5FEE5C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když budete mít na něco chuť, můžete si třeba </a:t>
            </a:r>
            <a:r>
              <a:rPr lang="cs-CZ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upécet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  <a:b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Recept na svatomartinské pečivo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6768371E-A002-46E5-9902-EFE25690B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65" y="2454199"/>
            <a:ext cx="3460601" cy="2308715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3ACD957F-2237-429C-933C-DC28A7644DD8}"/>
              </a:ext>
            </a:extLst>
          </p:cNvPr>
          <p:cNvSpPr/>
          <p:nvPr/>
        </p:nvSpPr>
        <p:spPr>
          <a:xfrm>
            <a:off x="7486835" y="2454199"/>
            <a:ext cx="6096000" cy="30640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i="1" dirty="0">
                <a:solidFill>
                  <a:srgbClr val="6666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Ingredience na těsto: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rgbClr val="6666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250g hladké mouky</a:t>
            </a:r>
            <a:endParaRPr lang="cs-CZ" sz="16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rgbClr val="6666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250g špaldové hladké mouky</a:t>
            </a:r>
            <a:endParaRPr lang="cs-CZ" sz="16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rgbClr val="6666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250g </a:t>
            </a:r>
            <a:r>
              <a:rPr lang="cs-CZ" dirty="0" err="1">
                <a:solidFill>
                  <a:srgbClr val="6666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Hera</a:t>
            </a:r>
            <a:r>
              <a:rPr lang="cs-CZ" dirty="0">
                <a:solidFill>
                  <a:srgbClr val="6666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máslová příchuť</a:t>
            </a:r>
            <a:endParaRPr lang="cs-CZ" sz="16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rgbClr val="6666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250ml smetany 31 - 33 %</a:t>
            </a:r>
            <a:endParaRPr lang="cs-CZ" sz="16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rgbClr val="6666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50g moučkového cukru</a:t>
            </a:r>
            <a:endParaRPr lang="cs-CZ" sz="16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rgbClr val="6666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1/2 prášku do pečiva</a:t>
            </a:r>
            <a:endParaRPr lang="cs-CZ" sz="1600" dirty="0">
              <a:solidFill>
                <a:srgbClr val="6666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rgbClr val="66666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špetka soli</a:t>
            </a:r>
            <a:endParaRPr lang="cs-CZ" sz="1600" dirty="0">
              <a:solidFill>
                <a:srgbClr val="6666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82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76</TotalTime>
  <Words>296</Words>
  <Application>Microsoft Office PowerPoint</Application>
  <PresentationFormat>Širokoúhlá obrazovka</PresentationFormat>
  <Paragraphs>36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20" baseType="lpstr">
      <vt:lpstr>Calibri</vt:lpstr>
      <vt:lpstr>Georgia</vt:lpstr>
      <vt:lpstr>Symbol</vt:lpstr>
      <vt:lpstr>Times New Roman</vt:lpstr>
      <vt:lpstr>Tw Cen MT</vt:lpstr>
      <vt:lpstr>Tw Cen MT Condensed</vt:lpstr>
      <vt:lpstr>Wingdings</vt:lpstr>
      <vt:lpstr>Wingdings 3</vt:lpstr>
      <vt:lpstr>Integrál</vt:lpstr>
      <vt:lpstr>Sv. martin na bílém koni</vt:lpstr>
      <vt:lpstr>Znáte příběh o sv. martinovi?</vt:lpstr>
      <vt:lpstr>Naučte se hezkou básničku</vt:lpstr>
      <vt:lpstr>Pranostika je , předpověď týkající se určitých dnů či období.</vt:lpstr>
      <vt:lpstr>Výroba koníka nebo SVatomartinské HUSY</vt:lpstr>
      <vt:lpstr>Pracovní list – bludiště (zrak. Vnímání)</vt:lpstr>
      <vt:lpstr>Jednodušší bludiště a barvičky</vt:lpstr>
      <vt:lpstr>Grafomotorický list u kterého si můžeš i zaZpívat </vt:lpstr>
      <vt:lpstr>A když budete mít na něco chuť, můžete si třeba upécet: Recept na svatomartinské pečivo</vt:lpstr>
      <vt:lpstr>Prezentace aplikace PowerPoint</vt:lpstr>
      <vt:lpstr>Snad vás tyto aktivity bavily a budeme se na Vás moc těšit.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Sv. martin na bílém koni</dc:title>
  <dc:creator>mskap</dc:creator>
  <cp:lastModifiedBy>Jana Horáčková</cp:lastModifiedBy>
  <cp:revision>9</cp:revision>
  <dcterms:created xsi:type="dcterms:W3CDTF">2021-11-11T09:41:10Z</dcterms:created>
  <dcterms:modified xsi:type="dcterms:W3CDTF">2021-11-11T11:46:08Z</dcterms:modified>
</cp:coreProperties>
</file>